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angers" panose="020B0604020202020204" charset="0"/>
      <p:regular r:id="rId22"/>
    </p:embeddedFont>
    <p:embeddedFont>
      <p:font typeface="BenchNine" panose="020B0604020202020204" charset="0"/>
      <p:regular r:id="rId23"/>
      <p:bold r:id="rId24"/>
    </p:embeddedFont>
    <p:embeddedFont>
      <p:font typeface="Bowlby One SC" panose="020B0604020202020204" charset="0"/>
      <p:regular r:id="rId25"/>
    </p:embeddedFont>
    <p:embeddedFont>
      <p:font typeface="Cuprum" panose="020B0604020202020204" charset="0"/>
      <p:regular r:id="rId26"/>
      <p:bold r:id="rId27"/>
      <p:italic r:id="rId28"/>
      <p:boldItalic r:id="rId29"/>
    </p:embeddedFont>
    <p:embeddedFont>
      <p:font typeface="Permanent Marker" panose="020B0604020202020204" charset="0"/>
      <p:regular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Medium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RLUmkTaNPAsRmT1CungaOdZJ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3052000" y="507125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at: wvacca@mohonasen.org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Permanent Marker</vt:lpstr>
      <vt:lpstr>Cuprum</vt:lpstr>
      <vt:lpstr>Roboto Medium</vt:lpstr>
      <vt:lpstr>Roboto</vt:lpstr>
      <vt:lpstr>Bangers</vt:lpstr>
      <vt:lpstr>Raleway</vt:lpstr>
      <vt:lpstr>Arial</vt:lpstr>
      <vt:lpstr>Bowlby One SC</vt:lpstr>
      <vt:lpstr>BenchNine</vt:lpstr>
      <vt:lpstr>Sniglet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Drewicz, Sarah</cp:lastModifiedBy>
  <cp:revision>1</cp:revision>
  <dcterms:modified xsi:type="dcterms:W3CDTF">2020-03-25T18:57:36Z</dcterms:modified>
</cp:coreProperties>
</file>